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6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4F4F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0" y="-1572"/>
      </p:cViewPr>
      <p:guideLst>
        <p:guide orient="horz" pos="1620"/>
        <p:guide pos="28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1" d="100"/>
        <a:sy n="12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0EEB8ED-EBC1-4E40-BE15-0776E1E8C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ECDACAC-36DB-4EAA-8889-BE9354F1FB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0EEB8ED-EBC1-4E40-BE15-0776E1E8C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ECDACAC-36DB-4EAA-8889-BE9354F1FB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0EEB8ED-EBC1-4E40-BE15-0776E1E8C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ECDACAC-36DB-4EAA-8889-BE9354F1FB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0EEB8ED-EBC1-4E40-BE15-0776E1E8C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ECDACAC-36DB-4EAA-8889-BE9354F1FB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0EEB8ED-EBC1-4E40-BE15-0776E1E8C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ECDACAC-36DB-4EAA-8889-BE9354F1FB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0EEB8ED-EBC1-4E40-BE15-0776E1E8C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ECDACAC-36DB-4EAA-8889-BE9354F1FB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0EEB8ED-EBC1-4E40-BE15-0776E1E8C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ECDACAC-36DB-4EAA-8889-BE9354F1FB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0EEB8ED-EBC1-4E40-BE15-0776E1E8C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ECDACAC-36DB-4EAA-8889-BE9354F1FB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0EEB8ED-EBC1-4E40-BE15-0776E1E8C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ECDACAC-36DB-4EAA-8889-BE9354F1FB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0EEB8ED-EBC1-4E40-BE15-0776E1E8C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ECDACAC-36DB-4EAA-8889-BE9354F1FB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0EEB8ED-EBC1-4E40-BE15-0776E1E8C99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8ECDACAC-36DB-4EAA-8889-BE9354F1FBE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9000"/>
    </mc:Choice>
    <mc:Fallback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9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9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733550" y="2280285"/>
            <a:ext cx="60198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elasticsearch搜索引擎的使用</a:t>
            </a:r>
            <a:endParaRPr lang="zh-CN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-20955" y="2310765"/>
            <a:ext cx="91865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/>
              <a:t>感谢聆听</a:t>
            </a:r>
            <a:endParaRPr lang="zh-CN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26465" y="784860"/>
            <a:ext cx="414909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000">
                <a:sym typeface="+mn-ea"/>
              </a:rPr>
              <a:t>E</a:t>
            </a:r>
            <a:r>
              <a:rPr lang="zh-CN" altLang="en-US" sz="4000">
                <a:sym typeface="+mn-ea"/>
              </a:rPr>
              <a:t>laticsearch</a:t>
            </a:r>
            <a:r>
              <a:rPr lang="zh-CN" altLang="en-US" sz="4000"/>
              <a:t>定义</a:t>
            </a:r>
            <a:endParaRPr lang="zh-CN" altLang="en-US" sz="4000"/>
          </a:p>
        </p:txBody>
      </p:sp>
      <p:sp>
        <p:nvSpPr>
          <p:cNvPr id="11" name="文本框 10"/>
          <p:cNvSpPr txBox="1"/>
          <p:nvPr/>
        </p:nvSpPr>
        <p:spPr>
          <a:xfrm>
            <a:off x="785495" y="2048510"/>
            <a:ext cx="785304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 Elasticsearch是一个开源的高扩展的分布式全文检索引擎，它可以近乎实时的存储、检索数据；本身扩展性很好，可以扩展到上百台服务器，处理PB级别的数据。</a:t>
            </a:r>
            <a:endParaRPr lang="zh-CN" altLang="en-US" sz="2000"/>
          </a:p>
          <a:p>
            <a:r>
              <a:rPr lang="zh-CN" altLang="en-US" sz="2000"/>
              <a:t>Elasticsearch也使用Java开发并使用Lucene作为其核心来实现所有索引和搜索的功能，但是它的目的是通过简单的RESTful API来隐藏Lucene的复杂性，从而让全文搜索变得简单。</a:t>
            </a:r>
            <a:endParaRPr lang="zh-CN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1990" y="1122680"/>
            <a:ext cx="63087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E</a:t>
            </a:r>
            <a:r>
              <a:rPr lang="en-US" altLang="zh-CN" sz="2800"/>
              <a:t>S</a:t>
            </a:r>
            <a:r>
              <a:rPr lang="zh-CN" altLang="en-US" sz="2800"/>
              <a:t>和关系型数据术语对照表:</a:t>
            </a:r>
            <a:endParaRPr lang="zh-CN" altLang="en-US" sz="2800"/>
          </a:p>
          <a:p>
            <a:endParaRPr lang="zh-CN" altLang="en-US" sz="2800"/>
          </a:p>
        </p:txBody>
      </p:sp>
      <p:sp>
        <p:nvSpPr>
          <p:cNvPr id="11" name="文本框 10"/>
          <p:cNvSpPr txBox="1"/>
          <p:nvPr/>
        </p:nvSpPr>
        <p:spPr>
          <a:xfrm>
            <a:off x="567690" y="2362200"/>
            <a:ext cx="800925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关系数据库     ⇒ 数据库 ⇒ 表     ⇒ 行      ⇒ 列(Columns)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Elasticsearch  ⇒ 索引    ⇒ 类型  ⇒ 文档  ⇒ 字段(Fields)  </a:t>
            </a:r>
            <a:endParaRPr lang="zh-CN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18770" y="459740"/>
            <a:ext cx="8046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ES核心概念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318770" y="1364615"/>
            <a:ext cx="846899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1）Cluster：集群。</a:t>
            </a:r>
            <a:endParaRPr lang="zh-CN" altLang="en-US" sz="1600"/>
          </a:p>
          <a:p>
            <a:r>
              <a:rPr lang="zh-CN" altLang="en-US" sz="1600"/>
              <a:t>ES可以作为一个独立的单个搜索服务器。不过，为了处理大型数据集，实现容错和高可用性，ES可以运行在许多互相合作的服务器上。这些服务器的集合称为集群。</a:t>
            </a:r>
            <a:endParaRPr lang="zh-CN" altLang="en-US" sz="1600"/>
          </a:p>
          <a:p>
            <a:endParaRPr lang="zh-CN" altLang="en-US" sz="1600"/>
          </a:p>
          <a:p>
            <a:r>
              <a:rPr lang="zh-CN" altLang="en-US" sz="1600"/>
              <a:t>2）Node：节点。</a:t>
            </a:r>
            <a:endParaRPr lang="zh-CN" altLang="en-US" sz="1600"/>
          </a:p>
          <a:p>
            <a:r>
              <a:rPr lang="zh-CN" altLang="en-US" sz="1600"/>
              <a:t>形成集群的每个服务器称为节点。</a:t>
            </a:r>
            <a:endParaRPr lang="zh-CN" altLang="en-US" sz="1600"/>
          </a:p>
          <a:p>
            <a:endParaRPr lang="zh-CN" altLang="en-US" sz="1600"/>
          </a:p>
          <a:p>
            <a:r>
              <a:rPr lang="zh-CN" altLang="en-US" sz="1600"/>
              <a:t>3）Shard：分片。</a:t>
            </a:r>
            <a:endParaRPr lang="zh-CN" altLang="en-US" sz="1600"/>
          </a:p>
          <a:p>
            <a:r>
              <a:rPr lang="zh-CN" altLang="en-US" sz="1600"/>
              <a:t>当有大量的文档时，由于内存的限制、磁盘处理能力不足、无法足够快的响应客户端的请求等，一个节点可能不够。这种情况下，数据可以分为较小的分片。每个分片放到不同的服务器上。</a:t>
            </a:r>
            <a:endParaRPr lang="zh-CN" altLang="en-US" sz="1600"/>
          </a:p>
          <a:p>
            <a:r>
              <a:rPr lang="zh-CN" altLang="en-US" sz="1600"/>
              <a:t>当你查询的索引分布在多个分片上时，ES会把查询发送给每个相关的分片，并将结果组合在一起，而应用程序并不知道分片的存在。即：这个过程对用户来说是透明的。</a:t>
            </a:r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18770" y="459740"/>
            <a:ext cx="8046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ES核心概念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318770" y="1364615"/>
            <a:ext cx="8468995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4）Replia：副本。</a:t>
            </a:r>
            <a:endParaRPr lang="zh-CN" altLang="en-US" sz="1600"/>
          </a:p>
          <a:p>
            <a:r>
              <a:rPr lang="zh-CN" altLang="en-US" sz="1600"/>
              <a:t>为提高查询吞吐量或实现高可用性，可以使用分片副本。</a:t>
            </a:r>
            <a:endParaRPr lang="zh-CN" altLang="en-US" sz="1600"/>
          </a:p>
          <a:p>
            <a:r>
              <a:rPr lang="zh-CN" altLang="en-US" sz="1600"/>
              <a:t>副本是一个分片的精确复制，每个分片可以有零个或多个副本。ES中可以有许多相同的分片，其中之一被选择更改索引操作，这种特殊的分片称为主分片。</a:t>
            </a:r>
            <a:endParaRPr lang="zh-CN" altLang="en-US" sz="1600"/>
          </a:p>
          <a:p>
            <a:r>
              <a:rPr lang="zh-CN" altLang="en-US" sz="1600"/>
              <a:t>当主分片丢失时，如：该分片所在的数据不可用时，集群将副本提升为新的主分片。</a:t>
            </a:r>
            <a:endParaRPr lang="zh-CN" altLang="en-US" sz="1600"/>
          </a:p>
          <a:p>
            <a:endParaRPr lang="zh-CN" altLang="en-US" sz="1600"/>
          </a:p>
          <a:p>
            <a:r>
              <a:rPr lang="zh-CN" altLang="en-US" sz="1600"/>
              <a:t>5）全文检索。</a:t>
            </a:r>
            <a:endParaRPr lang="zh-CN" altLang="en-US" sz="1600"/>
          </a:p>
          <a:p>
            <a:r>
              <a:rPr lang="zh-CN" altLang="en-US" sz="1600"/>
              <a:t>全文检索就是对一篇文章进行索引，可以根据关键字搜索，类似于mysql里的like语句。</a:t>
            </a:r>
            <a:endParaRPr lang="zh-CN" altLang="en-US" sz="1600"/>
          </a:p>
          <a:p>
            <a:r>
              <a:rPr lang="zh-CN" altLang="en-US" sz="1600"/>
              <a:t>全文索引就是把内容根据词的意义进行分词，然后分别创建索引，例如”你们的激情是因为什么事情来的” 可能会被分词成：“你们“，”激情“，“什么事情“，”来“ 等token，这样当你搜索“你们” 或者 “激情” 都会把这句搜出来。</a:t>
            </a:r>
            <a:endParaRPr lang="zh-CN" altLang="en-US"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05765" y="621030"/>
            <a:ext cx="8046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分词器简介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318770" y="1383665"/>
            <a:ext cx="846899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在对文档(Document)中的内容进行索引前, 需要对域(Field)中的内容使用分析对象(分词器)进行分词.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分词的目的是为了索引, 索引的目的是为了搜索.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分词的过程是 先分词, 再过滤:</a:t>
            </a:r>
            <a:endParaRPr lang="zh-CN" altLang="en-US" sz="2000"/>
          </a:p>
          <a:p>
            <a:r>
              <a:rPr lang="zh-CN" altLang="en-US" sz="2000"/>
              <a:t>分词: 将文档中域的值切分成一个一个的单词. 具体的切分方法(算法)由具体使用的分词器内部实现.</a:t>
            </a:r>
            <a:endParaRPr lang="zh-CN" altLang="en-US" sz="2000"/>
          </a:p>
          <a:p>
            <a:r>
              <a:rPr lang="zh-CN" altLang="en-US" sz="2000"/>
              <a:t>过滤: 去除标点符号,去除停用词(的、是、is、the、a等), 词的大写转为小写.</a:t>
            </a:r>
            <a:endParaRPr lang="zh-CN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05765" y="621030"/>
            <a:ext cx="8046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IK</a:t>
            </a:r>
            <a:r>
              <a:rPr lang="zh-CN" altLang="en-US" sz="2800"/>
              <a:t>分词器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318770" y="1383665"/>
            <a:ext cx="846899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在对文档(Document)中的内容进行索引前, 需要对域(Field)中的内容使用分析对象(分词器)进行分词.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分词的目的是为了索引, 索引的目的是为了搜索.</a:t>
            </a:r>
            <a:endParaRPr lang="zh-CN" altLang="en-US" sz="2000"/>
          </a:p>
          <a:p>
            <a:endParaRPr lang="zh-CN" altLang="en-US" sz="2000"/>
          </a:p>
          <a:p>
            <a:r>
              <a:rPr lang="zh-CN" altLang="en-US" sz="2000"/>
              <a:t>分词的过程是 先分词, 再过滤:</a:t>
            </a:r>
            <a:endParaRPr lang="zh-CN" altLang="en-US" sz="2000"/>
          </a:p>
          <a:p>
            <a:r>
              <a:rPr lang="zh-CN" altLang="en-US" sz="2000"/>
              <a:t>分词: 将文档中域的值切分成一个一个的单词. 具体的切分方法(算法)由具体使用的分词器内部实现.</a:t>
            </a:r>
            <a:endParaRPr lang="zh-CN" altLang="en-US" sz="2000"/>
          </a:p>
          <a:p>
            <a:r>
              <a:rPr lang="zh-CN" altLang="en-US" sz="2000"/>
              <a:t>过滤: 去除标点符号,去除停用词(的、是、is、the、a等), 词的大写转为小写.</a:t>
            </a:r>
            <a:endParaRPr lang="zh-CN" altLang="en-US" sz="200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8770" y="1383665"/>
            <a:ext cx="8725535" cy="32893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05765" y="621030"/>
            <a:ext cx="8046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800"/>
              <a:t>一线公司ES使用场景：</a:t>
            </a:r>
            <a:endParaRPr sz="2800"/>
          </a:p>
        </p:txBody>
      </p:sp>
      <p:sp>
        <p:nvSpPr>
          <p:cNvPr id="6" name="文本框 5"/>
          <p:cNvSpPr txBox="1"/>
          <p:nvPr/>
        </p:nvSpPr>
        <p:spPr>
          <a:xfrm>
            <a:off x="318770" y="1383665"/>
            <a:ext cx="846899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/>
              <a:t>1）新浪ES 如何分析处理32亿条实时日志https://dockone.io/article/505</a:t>
            </a:r>
            <a:endParaRPr lang="zh-CN" altLang="en-US" sz="2000"/>
          </a:p>
          <a:p>
            <a:r>
              <a:rPr lang="zh-CN" altLang="en-US" sz="2000"/>
              <a:t>2）阿里ES 构建挖财自己的日志采集和分析体系https://afoo.me/columns/tec/logging-platform-spec.html</a:t>
            </a:r>
            <a:endParaRPr lang="zh-CN" altLang="en-US" sz="2000"/>
          </a:p>
          <a:p>
            <a:r>
              <a:rPr lang="zh-CN" altLang="en-US" sz="2000"/>
              <a:t>3）有赞ES 业务日志处理https://tech.youzan.com/you-zan-tong-ri-zhi-ping-tai-chu-tan/</a:t>
            </a:r>
            <a:endParaRPr lang="zh-CN" altLang="en-US" sz="2000"/>
          </a:p>
          <a:p>
            <a:r>
              <a:rPr lang="zh-CN" altLang="en-US" sz="2000"/>
              <a:t>4）ES实现站内搜索https://www.wtoutiao.com/p/13bkqiZ.html</a:t>
            </a:r>
            <a:endParaRPr lang="zh-CN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05765" y="621030"/>
            <a:ext cx="80467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结合</a:t>
            </a:r>
            <a:r>
              <a:rPr lang="en-US" altLang="zh-CN" sz="2800"/>
              <a:t>laravel</a:t>
            </a:r>
            <a:r>
              <a:rPr lang="zh-CN" altLang="en-US" sz="2800"/>
              <a:t>使用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318770" y="1383665"/>
            <a:ext cx="846899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000"/>
              <a:t>https://learnku.com/articles/4027/tutorial-write-a-search-use-laravel-scout-elasticsearch-ik-word-segmentation</a:t>
            </a:r>
            <a:endParaRPr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9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1686</Words>
  <Application>WPS 文字</Application>
  <PresentationFormat>全屏显示(16:9)</PresentationFormat>
  <Paragraphs>72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35" baseType="lpstr">
      <vt:lpstr>Arial</vt:lpstr>
      <vt:lpstr>方正书宋_GBK</vt:lpstr>
      <vt:lpstr>Wingdings</vt:lpstr>
      <vt:lpstr>微软雅黑</vt:lpstr>
      <vt:lpstr>宋体</vt:lpstr>
      <vt:lpstr>Century Gothic</vt:lpstr>
      <vt:lpstr>Source Han Sans ExtraLight</vt:lpstr>
      <vt:lpstr>华文细黑</vt:lpstr>
      <vt:lpstr>黑体</vt:lpstr>
      <vt:lpstr>方正兰亭超细黑简体</vt:lpstr>
      <vt:lpstr>方正兰亭黑_GBK</vt:lpstr>
      <vt:lpstr>Calibri</vt:lpstr>
      <vt:lpstr>Arial</vt:lpstr>
      <vt:lpstr>微软雅黑</vt:lpstr>
      <vt:lpstr>汉仪旗黑KW</vt:lpstr>
      <vt:lpstr>苹方-简</vt:lpstr>
      <vt:lpstr>冬青黑体简体中文</vt:lpstr>
      <vt:lpstr>宋体</vt:lpstr>
      <vt:lpstr>Arial Unicode MS</vt:lpstr>
      <vt:lpstr>汉仪书宋二KW</vt:lpstr>
      <vt:lpstr>Calibri Light</vt:lpstr>
      <vt:lpstr>Helvetica Neue</vt:lpstr>
      <vt:lpstr>黑体-简</vt:lpstr>
      <vt:lpstr>汉仪中黑KW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简洁微立体</dc:title>
  <dc:creator>第一PPT模板网-WWW.1PPT.COM</dc:creator>
  <cp:keywords>第一PPT模板网-WWW.1PPT.COM</cp:keywords>
  <cp:lastModifiedBy>mc</cp:lastModifiedBy>
  <cp:revision>11</cp:revision>
  <dcterms:created xsi:type="dcterms:W3CDTF">2019-08-27T09:59:43Z</dcterms:created>
  <dcterms:modified xsi:type="dcterms:W3CDTF">2019-08-27T09:59:43Z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2052-1.4.0.1935</vt:lpwstr>
  </property>
</Properties>
</file>